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86" r:id="rId2"/>
  </p:sldIdLst>
  <p:sldSz cx="18288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Arialle Bold" panose="020B0604020202020204" charset="0"/>
      <p:regular r:id="rId7"/>
    </p:embeddedFont>
    <p:embeddedFont>
      <p:font typeface="Arialle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610" y="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985836" y="2081672"/>
            <a:ext cx="16540163" cy="83150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Participant(s</a:t>
            </a: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3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Email(s):	</a:t>
            </a:r>
            <a:endParaRPr 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	</a:t>
            </a:r>
            <a:endParaRPr 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and Services</a:t>
            </a:r>
            <a:r>
              <a:rPr lang="cs-CZ" sz="3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3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</a:pPr>
            <a:r>
              <a:rPr lang="cs-CZ" sz="3200" b="1" dirty="0"/>
              <a:t> </a:t>
            </a:r>
          </a:p>
          <a:p>
            <a:pPr marL="457200" indent="-457200">
              <a:lnSpc>
                <a:spcPts val="5000"/>
              </a:lnSpc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5000"/>
              </a:lnSpc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</p:sp>
      </p:grpSp>
      <p:sp>
        <p:nvSpPr>
          <p:cNvPr id="7" name="TextBox 3">
            <a:extLst>
              <a:ext uri="{FF2B5EF4-FFF2-40B4-BE49-F238E27FC236}">
                <a16:creationId xmlns:a16="http://schemas.microsoft.com/office/drawing/2014/main" xmlns="" id="{4BB650D4-561B-73CE-04CA-A22695EFBE8A}"/>
              </a:ext>
            </a:extLst>
          </p:cNvPr>
          <p:cNvSpPr txBox="1"/>
          <p:nvPr/>
        </p:nvSpPr>
        <p:spPr>
          <a:xfrm>
            <a:off x="990600" y="1167581"/>
            <a:ext cx="13833992" cy="597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cs-CZ" sz="4000" dirty="0" smtClean="0">
                <a:solidFill>
                  <a:srgbClr val="000000"/>
                </a:solidFill>
                <a:latin typeface="Arialle Bold"/>
              </a:rPr>
              <a:t>NAME OF THE COMPANY</a:t>
            </a:r>
            <a:endParaRPr lang="cs-CZ" sz="4000" dirty="0">
              <a:solidFill>
                <a:srgbClr val="000000"/>
              </a:solidFill>
              <a:latin typeface="Arialle Bold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AF8D10BB-1948-DE93-90CE-F3A3311E822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185738" y="9322079"/>
            <a:ext cx="18659475" cy="9011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POWER</a:t>
            </a:r>
            <a:r>
              <a:rPr lang="en-US" sz="4500" spc="1220" dirty="0">
                <a:solidFill>
                  <a:srgbClr val="FFFFFF"/>
                </a:solidFill>
                <a:latin typeface="Arialle"/>
              </a:rPr>
              <a:t> </a:t>
            </a:r>
            <a:r>
              <a:rPr lang="en-US" sz="4500" spc="1220" dirty="0">
                <a:solidFill>
                  <a:srgbClr val="6B6C6F"/>
                </a:solidFill>
                <a:latin typeface="Arialle"/>
              </a:rPr>
              <a:t>| </a:t>
            </a: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RESPECT</a:t>
            </a:r>
            <a:r>
              <a:rPr lang="en-US" sz="4500" spc="1220" dirty="0">
                <a:solidFill>
                  <a:srgbClr val="53565A"/>
                </a:solidFill>
                <a:latin typeface="Arialle"/>
              </a:rPr>
              <a:t> |</a:t>
            </a:r>
            <a:r>
              <a:rPr lang="en-US" sz="4500" spc="1220" dirty="0">
                <a:solidFill>
                  <a:srgbClr val="FFFFFF"/>
                </a:solidFill>
                <a:latin typeface="Arialle"/>
              </a:rPr>
              <a:t> </a:t>
            </a: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INDEPENDENCE</a:t>
            </a:r>
            <a:endParaRPr lang="en-US" sz="4500" spc="1220" dirty="0">
              <a:solidFill>
                <a:srgbClr val="FFFFFF"/>
              </a:solidFill>
              <a:latin typeface="Arialle"/>
            </a:endParaRPr>
          </a:p>
        </p:txBody>
      </p:sp>
      <p:pic>
        <p:nvPicPr>
          <p:cNvPr id="10" name="Obrázek 9" descr="Obsah obrázku text&#10;&#10;Popis byl vytvořen automaticky">
            <a:extLst>
              <a:ext uri="{FF2B5EF4-FFF2-40B4-BE49-F238E27FC236}">
                <a16:creationId xmlns:a16="http://schemas.microsoft.com/office/drawing/2014/main" xmlns="" id="{6927A6EF-FD70-19D7-0BCF-F9C0A3ED68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3139" y="485481"/>
            <a:ext cx="3792861" cy="1076619"/>
          </a:xfrm>
          <a:prstGeom prst="rect">
            <a:avLst/>
          </a:prstGeom>
        </p:spPr>
      </p:pic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12954000" y="3775841"/>
            <a:ext cx="313106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380136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</Words>
  <Application>Microsoft Office PowerPoint</Application>
  <PresentationFormat>Vlastní</PresentationFormat>
  <Paragraphs>13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Calibri</vt:lpstr>
      <vt:lpstr>Arialle Bold</vt:lpstr>
      <vt:lpstr>Arial</vt:lpstr>
      <vt:lpstr>Arialle</vt:lpstr>
      <vt:lpstr>Office Theme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PPT_34. snem HK CR</dc:title>
  <dc:creator>Javorová Ivana</dc:creator>
  <cp:lastModifiedBy>Javorová Ivana</cp:lastModifiedBy>
  <cp:revision>12</cp:revision>
  <dcterms:created xsi:type="dcterms:W3CDTF">2006-08-16T00:00:00Z</dcterms:created>
  <dcterms:modified xsi:type="dcterms:W3CDTF">2022-08-18T09:17:23Z</dcterms:modified>
  <dc:identifier>DAFBmvERniA</dc:identifier>
</cp:coreProperties>
</file>