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86" r:id="rId2"/>
  </p:sldIdLst>
  <p:sldSz cx="18288000" cy="10287000"/>
  <p:notesSz cx="6858000" cy="9144000"/>
  <p:embeddedFontLst>
    <p:embeddedFont>
      <p:font typeface="Calibri" panose="020F0502020204030204" pitchFamily="34" charset="0"/>
      <p:regular r:id="rId3"/>
      <p:bold r:id="rId4"/>
      <p:italic r:id="rId5"/>
      <p:boldItalic r:id="rId6"/>
    </p:embeddedFont>
    <p:embeddedFont>
      <p:font typeface="Arialle" panose="020B0604020202020204" charset="0"/>
      <p:regular r:id="rId7"/>
    </p:embeddedFont>
    <p:embeddedFont>
      <p:font typeface="Arialle Bold" panose="020B0604020202020204" charset="0"/>
      <p:regular r:id="rId8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2" autoAdjust="0"/>
  </p:normalViewPr>
  <p:slideViewPr>
    <p:cSldViewPr>
      <p:cViewPr varScale="1">
        <p:scale>
          <a:sx n="56" d="100"/>
          <a:sy n="56" d="100"/>
        </p:scale>
        <p:origin x="610" y="3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6.fntdata"/><Relationship Id="rId3" Type="http://schemas.openxmlformats.org/officeDocument/2006/relationships/font" Target="fonts/font1.fntdata"/><Relationship Id="rId7" Type="http://schemas.openxmlformats.org/officeDocument/2006/relationships/font" Target="fonts/font5.fntdata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4.fntdata"/><Relationship Id="rId11" Type="http://schemas.openxmlformats.org/officeDocument/2006/relationships/theme" Target="theme/theme1.xml"/><Relationship Id="rId5" Type="http://schemas.openxmlformats.org/officeDocument/2006/relationships/font" Target="fonts/font3.fntdata"/><Relationship Id="rId10" Type="http://schemas.openxmlformats.org/officeDocument/2006/relationships/viewProps" Target="viewProps.xml"/><Relationship Id="rId4" Type="http://schemas.openxmlformats.org/officeDocument/2006/relationships/font" Target="fonts/font2.fntdata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5/23/2023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5/23/2023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5/23/2023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5/23/2023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3"/>
          <p:cNvSpPr txBox="1"/>
          <p:nvPr/>
        </p:nvSpPr>
        <p:spPr>
          <a:xfrm>
            <a:off x="985836" y="2081672"/>
            <a:ext cx="16540163" cy="831509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5000"/>
              </a:lnSpc>
              <a:spcAft>
                <a:spcPts val="600"/>
              </a:spcAft>
            </a:pPr>
            <a:r>
              <a:rPr lang="en-GB" sz="30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Participant(s):</a:t>
            </a:r>
            <a:r>
              <a:rPr lang="cs-CZ" sz="30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3000" b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name</a:t>
            </a:r>
            <a:r>
              <a:rPr lang="cs-CZ" sz="30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+ </a:t>
            </a:r>
            <a:r>
              <a:rPr lang="cs-CZ" sz="3000" b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position</a:t>
            </a:r>
            <a:r>
              <a:rPr lang="en-GB" sz="30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altLang="cs-CZ" sz="30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cs-CZ" altLang="cs-CZ" sz="3000" b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ts val="5000"/>
              </a:lnSpc>
              <a:spcAft>
                <a:spcPts val="600"/>
              </a:spcAft>
            </a:pPr>
            <a:r>
              <a:rPr lang="en-GB" sz="30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Email(s):	</a:t>
            </a:r>
            <a:endParaRPr lang="cs-CZ" sz="3000" b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ts val="5000"/>
              </a:lnSpc>
              <a:spcAft>
                <a:spcPts val="600"/>
              </a:spcAft>
            </a:pPr>
            <a:r>
              <a:rPr lang="en-GB" sz="30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Web:	</a:t>
            </a:r>
            <a:endParaRPr lang="cs-CZ" sz="3000" b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ts val="5000"/>
              </a:lnSpc>
              <a:spcAft>
                <a:spcPts val="600"/>
              </a:spcAft>
            </a:pPr>
            <a:r>
              <a:rPr lang="en-GB" sz="30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</a:p>
          <a:p>
            <a:pPr>
              <a:lnSpc>
                <a:spcPts val="5000"/>
              </a:lnSpc>
              <a:spcAft>
                <a:spcPts val="600"/>
              </a:spcAft>
            </a:pPr>
            <a:r>
              <a:rPr lang="en-GB" sz="30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Products and Services</a:t>
            </a:r>
            <a:r>
              <a:rPr lang="cs-CZ" sz="30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457200" indent="-457200">
              <a:lnSpc>
                <a:spcPts val="5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3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 </a:t>
            </a:r>
          </a:p>
          <a:p>
            <a:pPr marL="457200" indent="-457200">
              <a:lnSpc>
                <a:spcPts val="5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3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</a:t>
            </a:r>
          </a:p>
          <a:p>
            <a:pPr marL="457200" indent="-457200">
              <a:lnSpc>
                <a:spcPts val="5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cs-CZ" sz="30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lnSpc>
                <a:spcPts val="5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cs-CZ" sz="30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lnSpc>
                <a:spcPct val="100000"/>
              </a:lnSpc>
              <a:spcAft>
                <a:spcPts val="600"/>
              </a:spcAft>
            </a:pPr>
            <a:r>
              <a:rPr lang="cs-CZ" sz="3200" b="1" dirty="0"/>
              <a:t> </a:t>
            </a:r>
          </a:p>
          <a:p>
            <a:pPr marL="457200" indent="-457200">
              <a:lnSpc>
                <a:spcPts val="5000"/>
              </a:lnSpc>
              <a:buFont typeface="Arial" panose="020B0604020202020204" pitchFamily="34" charset="0"/>
              <a:buChar char="•"/>
            </a:pPr>
            <a:endParaRPr lang="en-US" sz="30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lnSpc>
                <a:spcPts val="5000"/>
              </a:lnSpc>
              <a:buFont typeface="Arial" panose="020B0604020202020204" pitchFamily="34" charset="0"/>
              <a:buChar char="•"/>
            </a:pPr>
            <a:endParaRPr lang="en-US" sz="30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4" name="Group 4"/>
          <p:cNvGrpSpPr>
            <a:grpSpLocks noGrp="1" noUngrp="1" noRot="1" noMove="1" noResize="1"/>
          </p:cNvGrpSpPr>
          <p:nvPr/>
        </p:nvGrpSpPr>
        <p:grpSpPr>
          <a:xfrm>
            <a:off x="0" y="9258301"/>
            <a:ext cx="18288000" cy="1028700"/>
            <a:chOff x="0" y="0"/>
            <a:chExt cx="8229951" cy="497820"/>
          </a:xfrm>
        </p:grpSpPr>
        <p:sp>
          <p:nvSpPr>
            <p:cNvPr id="5" name="Freeform 5"/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0" y="0"/>
              <a:ext cx="8229951" cy="497820"/>
            </a:xfrm>
            <a:custGeom>
              <a:avLst/>
              <a:gdLst/>
              <a:ahLst/>
              <a:cxnLst/>
              <a:rect l="l" t="t" r="r" b="b"/>
              <a:pathLst>
                <a:path w="8229951" h="497820">
                  <a:moveTo>
                    <a:pt x="0" y="0"/>
                  </a:moveTo>
                  <a:lnTo>
                    <a:pt x="8229951" y="0"/>
                  </a:lnTo>
                  <a:lnTo>
                    <a:pt x="8229951" y="497820"/>
                  </a:lnTo>
                  <a:lnTo>
                    <a:pt x="0" y="497820"/>
                  </a:lnTo>
                  <a:close/>
                </a:path>
              </a:pathLst>
            </a:custGeom>
            <a:solidFill>
              <a:srgbClr val="FBB040"/>
            </a:solidFill>
          </p:spPr>
        </p:sp>
      </p:grpSp>
      <p:sp>
        <p:nvSpPr>
          <p:cNvPr id="7" name="TextBox 3">
            <a:extLst>
              <a:ext uri="{FF2B5EF4-FFF2-40B4-BE49-F238E27FC236}">
                <a16:creationId xmlns:a16="http://schemas.microsoft.com/office/drawing/2014/main" xmlns="" id="{4BB650D4-561B-73CE-04CA-A22695EFBE8A}"/>
              </a:ext>
            </a:extLst>
          </p:cNvPr>
          <p:cNvSpPr txBox="1"/>
          <p:nvPr/>
        </p:nvSpPr>
        <p:spPr>
          <a:xfrm>
            <a:off x="990600" y="1167581"/>
            <a:ext cx="13833992" cy="59766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5000"/>
              </a:lnSpc>
            </a:pPr>
            <a:r>
              <a:rPr lang="cs-CZ" sz="4000" dirty="0">
                <a:solidFill>
                  <a:srgbClr val="000000"/>
                </a:solidFill>
                <a:latin typeface="Arialle Bold"/>
              </a:rPr>
              <a:t>NAME OF THE COMPANY</a:t>
            </a:r>
          </a:p>
        </p:txBody>
      </p:sp>
      <p:sp>
        <p:nvSpPr>
          <p:cNvPr id="9" name="TextBox 6">
            <a:extLst>
              <a:ext uri="{FF2B5EF4-FFF2-40B4-BE49-F238E27FC236}">
                <a16:creationId xmlns:a16="http://schemas.microsoft.com/office/drawing/2014/main" xmlns="" id="{AF8D10BB-1948-DE93-90CE-F3A3311E8225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-185738" y="9322079"/>
            <a:ext cx="18659475" cy="90114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7699"/>
              </a:lnSpc>
            </a:pPr>
            <a:r>
              <a:rPr lang="cs-CZ" sz="4500" spc="1220" dirty="0">
                <a:solidFill>
                  <a:srgbClr val="FFFFFF"/>
                </a:solidFill>
                <a:latin typeface="Arialle"/>
              </a:rPr>
              <a:t>POWER</a:t>
            </a:r>
            <a:r>
              <a:rPr lang="en-US" sz="4500" spc="1220" dirty="0">
                <a:solidFill>
                  <a:srgbClr val="FFFFFF"/>
                </a:solidFill>
                <a:latin typeface="Arialle"/>
              </a:rPr>
              <a:t> </a:t>
            </a:r>
            <a:r>
              <a:rPr lang="en-US" sz="4500" spc="1220" dirty="0">
                <a:solidFill>
                  <a:srgbClr val="6B6C6F"/>
                </a:solidFill>
                <a:latin typeface="Arialle"/>
              </a:rPr>
              <a:t>| </a:t>
            </a:r>
            <a:r>
              <a:rPr lang="cs-CZ" sz="4500" spc="1220" dirty="0">
                <a:solidFill>
                  <a:srgbClr val="FFFFFF"/>
                </a:solidFill>
                <a:latin typeface="Arialle"/>
              </a:rPr>
              <a:t>RESPECT</a:t>
            </a:r>
            <a:r>
              <a:rPr lang="en-US" sz="4500" spc="1220" dirty="0">
                <a:solidFill>
                  <a:srgbClr val="53565A"/>
                </a:solidFill>
                <a:latin typeface="Arialle"/>
              </a:rPr>
              <a:t> |</a:t>
            </a:r>
            <a:r>
              <a:rPr lang="en-US" sz="4500" spc="1220" dirty="0">
                <a:solidFill>
                  <a:srgbClr val="FFFFFF"/>
                </a:solidFill>
                <a:latin typeface="Arialle"/>
              </a:rPr>
              <a:t> </a:t>
            </a:r>
            <a:r>
              <a:rPr lang="cs-CZ" sz="4500" spc="1220" dirty="0">
                <a:solidFill>
                  <a:srgbClr val="FFFFFF"/>
                </a:solidFill>
                <a:latin typeface="Arialle"/>
              </a:rPr>
              <a:t>INDEPENDENCE</a:t>
            </a:r>
            <a:endParaRPr lang="en-US" sz="4500" spc="1220" dirty="0">
              <a:solidFill>
                <a:srgbClr val="FFFFFF"/>
              </a:solidFill>
              <a:latin typeface="Arialle"/>
            </a:endParaRPr>
          </a:p>
        </p:txBody>
      </p:sp>
      <p:pic>
        <p:nvPicPr>
          <p:cNvPr id="10" name="Obrázek 9" descr="Obsah obrázku text&#10;&#10;Popis byl vytvořen automaticky">
            <a:extLst>
              <a:ext uri="{FF2B5EF4-FFF2-40B4-BE49-F238E27FC236}">
                <a16:creationId xmlns:a16="http://schemas.microsoft.com/office/drawing/2014/main" xmlns="" id="{6927A6EF-FD70-19D7-0BCF-F9C0A3ED68A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25353" y="755632"/>
            <a:ext cx="3792861" cy="1076619"/>
          </a:xfrm>
          <a:prstGeom prst="rect">
            <a:avLst/>
          </a:prstGeom>
        </p:spPr>
      </p:pic>
      <p:sp>
        <p:nvSpPr>
          <p:cNvPr id="8" name="TextovéPole 3"/>
          <p:cNvSpPr txBox="1">
            <a:spLocks noChangeArrowheads="1"/>
          </p:cNvSpPr>
          <p:nvPr/>
        </p:nvSpPr>
        <p:spPr bwMode="auto">
          <a:xfrm>
            <a:off x="12954000" y="3775841"/>
            <a:ext cx="3131067" cy="646331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anchor="ctr">
            <a:spAutoFit/>
          </a:bodyPr>
          <a:lstStyle>
            <a:defPPr>
              <a:defRPr lang="cs-CZ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altLang="cs-CZ" dirty="0">
                <a:latin typeface="Arial" panose="020B0604020202020204" pitchFamily="34" charset="0"/>
                <a:cs typeface="Arial" panose="020B0604020202020204" pitchFamily="34" charset="0"/>
              </a:rPr>
              <a:t>INSERT</a:t>
            </a:r>
            <a:br>
              <a:rPr lang="en-GB" altLang="cs-CZ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altLang="cs-CZ" dirty="0">
                <a:latin typeface="Arial" panose="020B0604020202020204" pitchFamily="34" charset="0"/>
                <a:cs typeface="Arial" panose="020B0604020202020204" pitchFamily="34" charset="0"/>
              </a:rPr>
              <a:t>COMPANY LOGO</a:t>
            </a:r>
          </a:p>
        </p:txBody>
      </p:sp>
      <p:pic>
        <p:nvPicPr>
          <p:cNvPr id="6" name="Obrázek 5">
            <a:extLst>
              <a:ext uri="{FF2B5EF4-FFF2-40B4-BE49-F238E27FC236}">
                <a16:creationId xmlns:a16="http://schemas.microsoft.com/office/drawing/2014/main" xmlns="" id="{4AD7546A-446D-01BA-E74D-7231DA9D9CB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085067" y="691741"/>
            <a:ext cx="1202808" cy="10502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136303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</TotalTime>
  <Words>15</Words>
  <Application>Microsoft Office PowerPoint</Application>
  <PresentationFormat>Vlastní</PresentationFormat>
  <Paragraphs>13</Paragraphs>
  <Slides>1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</vt:i4>
      </vt:variant>
    </vt:vector>
  </HeadingPairs>
  <TitlesOfParts>
    <vt:vector size="6" baseType="lpstr">
      <vt:lpstr>Calibri</vt:lpstr>
      <vt:lpstr>Arialle</vt:lpstr>
      <vt:lpstr>Arial</vt:lpstr>
      <vt:lpstr>Arialle Bold</vt:lpstr>
      <vt:lpstr>Office Theme</vt:lpstr>
      <vt:lpstr>Prezentace aplikace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FINAL PPT_34. snem HK CR</dc:title>
  <dc:creator>Javorová Ivana</dc:creator>
  <cp:lastModifiedBy>Mrázová Kristýna</cp:lastModifiedBy>
  <cp:revision>13</cp:revision>
  <dcterms:created xsi:type="dcterms:W3CDTF">2006-08-16T00:00:00Z</dcterms:created>
  <dcterms:modified xsi:type="dcterms:W3CDTF">2023-05-23T04:44:53Z</dcterms:modified>
  <dc:identifier>DAFBmvERniA</dc:identifier>
</cp:coreProperties>
</file>