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6" r:id="rId2"/>
  </p:sldIdLst>
  <p:sldSz cx="18288000" cy="10287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Arialle" panose="020B0604020202020204" charset="0"/>
      <p:regular r:id="rId7"/>
    </p:embeddedFont>
    <p:embeddedFont>
      <p:font typeface="Arialle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610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985836" y="2081672"/>
            <a:ext cx="16540163" cy="83150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3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Email(s):	</a:t>
            </a:r>
            <a:endParaRPr 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	</a:t>
            </a:r>
            <a:endParaRPr 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and Services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 </a:t>
            </a:r>
          </a:p>
          <a:p>
            <a:pPr marL="457200" indent="-457200">
              <a:lnSpc>
                <a:spcPts val="50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50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833992" cy="597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dirty="0">
                <a:solidFill>
                  <a:srgbClr val="000000"/>
                </a:solidFill>
                <a:latin typeface="Arialle Bold"/>
              </a:rPr>
              <a:t>NAME OF THE COMPANY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AF8D10BB-1948-DE93-90CE-F3A3311E822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185738" y="9322079"/>
            <a:ext cx="18659475" cy="9011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POWER</a:t>
            </a:r>
            <a:r>
              <a:rPr lang="en-US" sz="4500" spc="1220" dirty="0">
                <a:solidFill>
                  <a:srgbClr val="FFFFFF"/>
                </a:solidFill>
                <a:latin typeface="Arialle"/>
              </a:rPr>
              <a:t> </a:t>
            </a:r>
            <a:r>
              <a:rPr lang="en-US" sz="4500" spc="1220" dirty="0">
                <a:solidFill>
                  <a:srgbClr val="6B6C6F"/>
                </a:solidFill>
                <a:latin typeface="Arialle"/>
              </a:rPr>
              <a:t>| </a:t>
            </a: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RESPECT</a:t>
            </a:r>
            <a:r>
              <a:rPr lang="en-US" sz="4500" spc="1220" dirty="0">
                <a:solidFill>
                  <a:srgbClr val="53565A"/>
                </a:solidFill>
                <a:latin typeface="Arialle"/>
              </a:rPr>
              <a:t> |</a:t>
            </a:r>
            <a:r>
              <a:rPr lang="en-US" sz="4500" spc="1220" dirty="0">
                <a:solidFill>
                  <a:srgbClr val="FFFFFF"/>
                </a:solidFill>
                <a:latin typeface="Arialle"/>
              </a:rPr>
              <a:t> </a:t>
            </a: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INDEPENDENCE</a:t>
            </a:r>
            <a:endParaRPr lang="en-US" sz="4500" spc="1220" dirty="0">
              <a:solidFill>
                <a:srgbClr val="FFFFFF"/>
              </a:solidFill>
              <a:latin typeface="Arialle"/>
            </a:endParaRPr>
          </a:p>
        </p:txBody>
      </p:sp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xmlns="" id="{6927A6EF-FD70-19D7-0BCF-F9C0A3ED68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353" y="755632"/>
            <a:ext cx="3792861" cy="1076619"/>
          </a:xfrm>
          <a:prstGeom prst="rect">
            <a:avLst/>
          </a:prstGeom>
        </p:spPr>
      </p:pic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12954000" y="3775841"/>
            <a:ext cx="313106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4AD7546A-446D-01BA-E74D-7231DA9D9C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5067" y="691741"/>
            <a:ext cx="1202808" cy="105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6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</Words>
  <Application>Microsoft Office PowerPoint</Application>
  <PresentationFormat>Vlastní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Calibri</vt:lpstr>
      <vt:lpstr>Arialle</vt:lpstr>
      <vt:lpstr>Arial</vt:lpstr>
      <vt:lpstr>Arialle Bold</vt:lpstr>
      <vt:lpstr>Office Theme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PPT_34. snem HK CR</dc:title>
  <dc:creator>Javorová Ivana</dc:creator>
  <cp:lastModifiedBy>Mrázová Kristýna</cp:lastModifiedBy>
  <cp:revision>13</cp:revision>
  <dcterms:created xsi:type="dcterms:W3CDTF">2006-08-16T00:00:00Z</dcterms:created>
  <dcterms:modified xsi:type="dcterms:W3CDTF">2023-05-23T04:44:53Z</dcterms:modified>
  <dc:identifier>DAFBmvERniA</dc:identifier>
</cp:coreProperties>
</file>