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Arialle Bold" panose="020B0604020202020204" charset="0"/>
      <p:regular r:id="rId7"/>
    </p:embeddedFont>
    <p:embeddedFont>
      <p:font typeface="Arialle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610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985836" y="2081672"/>
            <a:ext cx="16540163" cy="83150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Participant(s</a:t>
            </a: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cs-CZ" sz="3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Email(s):	</a:t>
            </a:r>
            <a:endParaRPr 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Web:	</a:t>
            </a:r>
            <a:endParaRPr 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and Services</a:t>
            </a:r>
            <a:r>
              <a:rPr lang="cs-CZ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</a:pPr>
            <a:r>
              <a:rPr lang="cs-CZ" sz="3200" b="1" dirty="0"/>
              <a:t> </a:t>
            </a: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endParaRPr lang="en-US" sz="3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"/>
          <p:cNvGrpSpPr>
            <a:grpSpLocks noGrp="1" noUngrp="1" noRot="1" noMove="1" noResize="1"/>
          </p:cNvGrpSpPr>
          <p:nvPr/>
        </p:nvGrpSpPr>
        <p:grpSpPr>
          <a:xfrm>
            <a:off x="0" y="9258301"/>
            <a:ext cx="18288000" cy="1028700"/>
            <a:chOff x="0" y="0"/>
            <a:chExt cx="8229951" cy="497820"/>
          </a:xfrm>
        </p:grpSpPr>
        <p:sp>
          <p:nvSpPr>
            <p:cNvPr id="5" name="Freeform 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8229951" cy="497820"/>
            </a:xfrm>
            <a:custGeom>
              <a:avLst/>
              <a:gdLst/>
              <a:ahLst/>
              <a:cxnLst/>
              <a:rect l="l" t="t" r="r" b="b"/>
              <a:pathLst>
                <a:path w="8229951" h="497820">
                  <a:moveTo>
                    <a:pt x="0" y="0"/>
                  </a:moveTo>
                  <a:lnTo>
                    <a:pt x="8229951" y="0"/>
                  </a:lnTo>
                  <a:lnTo>
                    <a:pt x="8229951" y="497820"/>
                  </a:lnTo>
                  <a:lnTo>
                    <a:pt x="0" y="497820"/>
                  </a:lnTo>
                  <a:close/>
                </a:path>
              </a:pathLst>
            </a:custGeom>
            <a:solidFill>
              <a:srgbClr val="FBB040"/>
            </a:solidFill>
          </p:spPr>
        </p:sp>
      </p:grp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4BB650D4-561B-73CE-04CA-A22695EFBE8A}"/>
              </a:ext>
            </a:extLst>
          </p:cNvPr>
          <p:cNvSpPr txBox="1"/>
          <p:nvPr/>
        </p:nvSpPr>
        <p:spPr>
          <a:xfrm>
            <a:off x="990600" y="1167581"/>
            <a:ext cx="13833992" cy="597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00"/>
              </a:lnSpc>
            </a:pPr>
            <a:r>
              <a:rPr lang="cs-CZ" sz="4000" dirty="0" smtClean="0">
                <a:solidFill>
                  <a:srgbClr val="000000"/>
                </a:solidFill>
                <a:latin typeface="Arialle Bold"/>
              </a:rPr>
              <a:t>NAME OF THE COMPANY</a:t>
            </a:r>
            <a:endParaRPr lang="cs-CZ" sz="4000" dirty="0">
              <a:solidFill>
                <a:srgbClr val="000000"/>
              </a:solidFill>
              <a:latin typeface="Arialle Bold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xmlns="" id="{AF8D10BB-1948-DE93-90CE-F3A3311E82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85738" y="9322079"/>
            <a:ext cx="18659475" cy="9011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POWER</a:t>
            </a:r>
            <a:r>
              <a:rPr lang="en-US" sz="4500" spc="1220" dirty="0">
                <a:solidFill>
                  <a:srgbClr val="FFFFFF"/>
                </a:solidFill>
                <a:latin typeface="Arialle"/>
              </a:rPr>
              <a:t> </a:t>
            </a:r>
            <a:r>
              <a:rPr lang="en-US" sz="4500" spc="1220" dirty="0">
                <a:solidFill>
                  <a:srgbClr val="6B6C6F"/>
                </a:solidFill>
                <a:latin typeface="Arialle"/>
              </a:rPr>
              <a:t>| </a:t>
            </a: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RESPECT</a:t>
            </a:r>
            <a:r>
              <a:rPr lang="en-US" sz="4500" spc="1220" dirty="0">
                <a:solidFill>
                  <a:srgbClr val="53565A"/>
                </a:solidFill>
                <a:latin typeface="Arialle"/>
              </a:rPr>
              <a:t> |</a:t>
            </a:r>
            <a:r>
              <a:rPr lang="en-US" sz="4500" spc="1220" dirty="0">
                <a:solidFill>
                  <a:srgbClr val="FFFFFF"/>
                </a:solidFill>
                <a:latin typeface="Arialle"/>
              </a:rPr>
              <a:t> </a:t>
            </a: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INDEPENDENCE</a:t>
            </a:r>
            <a:endParaRPr lang="en-US" sz="4500" spc="1220" dirty="0">
              <a:solidFill>
                <a:srgbClr val="FFFFFF"/>
              </a:solidFill>
              <a:latin typeface="Arialle"/>
            </a:endParaRPr>
          </a:p>
        </p:txBody>
      </p:sp>
      <p:pic>
        <p:nvPicPr>
          <p:cNvPr id="10" name="Obrázek 9" descr="Obsah obrázku text&#10;&#10;Popis byl vytvořen automaticky">
            <a:extLst>
              <a:ext uri="{FF2B5EF4-FFF2-40B4-BE49-F238E27FC236}">
                <a16:creationId xmlns:a16="http://schemas.microsoft.com/office/drawing/2014/main" xmlns="" id="{6927A6EF-FD70-19D7-0BCF-F9C0A3ED68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3139" y="485481"/>
            <a:ext cx="3792861" cy="1076619"/>
          </a:xfrm>
          <a:prstGeom prst="rect">
            <a:avLst/>
          </a:prstGeom>
        </p:spPr>
      </p:pic>
      <p:sp>
        <p:nvSpPr>
          <p:cNvPr id="8" name="TextovéPole 3"/>
          <p:cNvSpPr txBox="1">
            <a:spLocks noChangeArrowheads="1"/>
          </p:cNvSpPr>
          <p:nvPr/>
        </p:nvSpPr>
        <p:spPr bwMode="auto">
          <a:xfrm>
            <a:off x="12954000" y="3775841"/>
            <a:ext cx="3131067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b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COMPANY LOGO</a:t>
            </a:r>
          </a:p>
        </p:txBody>
      </p:sp>
    </p:spTree>
    <p:extLst>
      <p:ext uri="{BB962C8B-B14F-4D97-AF65-F5344CB8AC3E}">
        <p14:creationId xmlns:p14="http://schemas.microsoft.com/office/powerpoint/2010/main" val="380136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</Words>
  <Application>Microsoft Office PowerPoint</Application>
  <PresentationFormat>Vlastní</PresentationFormat>
  <Paragraphs>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Calibri</vt:lpstr>
      <vt:lpstr>Arialle Bold</vt:lpstr>
      <vt:lpstr>Arial</vt:lpstr>
      <vt:lpstr>Arialle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PPT_34. snem HK CR</dc:title>
  <dc:creator>Javorová Ivana</dc:creator>
  <cp:lastModifiedBy>Javorová Ivana</cp:lastModifiedBy>
  <cp:revision>12</cp:revision>
  <dcterms:created xsi:type="dcterms:W3CDTF">2006-08-16T00:00:00Z</dcterms:created>
  <dcterms:modified xsi:type="dcterms:W3CDTF">2022-08-18T09:17:23Z</dcterms:modified>
  <dc:identifier>DAFBmvERniA</dc:identifier>
</cp:coreProperties>
</file>